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B364-95E9-4A53-B5BC-FDB46EEFB67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C325-E2EC-44E3-B6D9-A8A6D5A57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-173736"/>
            <a:ext cx="12192000" cy="7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82"/>
            <a:ext cx="12192000" cy="68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Banks</dc:creator>
  <cp:lastModifiedBy>Celia Banks</cp:lastModifiedBy>
  <cp:revision>5</cp:revision>
  <dcterms:created xsi:type="dcterms:W3CDTF">2015-06-17T22:32:13Z</dcterms:created>
  <dcterms:modified xsi:type="dcterms:W3CDTF">2015-06-17T23:57:11Z</dcterms:modified>
</cp:coreProperties>
</file>